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2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8DD0-D344-4432-8A8E-25A33CF99301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12B9-DAD0-43E8-959B-1A9818B7B1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999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8DD0-D344-4432-8A8E-25A33CF99301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12B9-DAD0-43E8-959B-1A9818B7B1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593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8DD0-D344-4432-8A8E-25A33CF99301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12B9-DAD0-43E8-959B-1A9818B7B1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483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8DD0-D344-4432-8A8E-25A33CF99301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12B9-DAD0-43E8-959B-1A9818B7B1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368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8DD0-D344-4432-8A8E-25A33CF99301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12B9-DAD0-43E8-959B-1A9818B7B1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409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8DD0-D344-4432-8A8E-25A33CF99301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12B9-DAD0-43E8-959B-1A9818B7B1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300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8DD0-D344-4432-8A8E-25A33CF99301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12B9-DAD0-43E8-959B-1A9818B7B1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625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8DD0-D344-4432-8A8E-25A33CF99301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12B9-DAD0-43E8-959B-1A9818B7B1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8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8DD0-D344-4432-8A8E-25A33CF99301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12B9-DAD0-43E8-959B-1A9818B7B1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028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8DD0-D344-4432-8A8E-25A33CF99301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12B9-DAD0-43E8-959B-1A9818B7B1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638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8DD0-D344-4432-8A8E-25A33CF99301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12B9-DAD0-43E8-959B-1A9818B7B1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903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28DD0-D344-4432-8A8E-25A33CF99301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212B9-DAD0-43E8-959B-1A9818B7B1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613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9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39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0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18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45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98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2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79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42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61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37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2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87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7200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3927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6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8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3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8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39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71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109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Panorámica</PresentationFormat>
  <Paragraphs>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10</cp:revision>
  <dcterms:created xsi:type="dcterms:W3CDTF">2024-10-18T17:23:48Z</dcterms:created>
  <dcterms:modified xsi:type="dcterms:W3CDTF">2024-10-18T18:26:38Z</dcterms:modified>
</cp:coreProperties>
</file>